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media/image2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56" r:id="rId3"/>
  </p:sldIdLst>
  <p:sldSz cx="28803600" cy="51117500"/>
  <p:notesSz cx="6858000" cy="9144000"/>
  <p:embeddedFontLst>
    <p:embeddedFont>
      <p:font typeface="华文中宋" panose="02010600040101010101" pitchFamily="2" charset="-122"/>
      <p:regular r:id="rId8"/>
    </p:embeddedFont>
    <p:embeddedFont>
      <p:font typeface="Calibri" panose="020F0502020204030204" charset="0"/>
      <p:regular r:id="rId9"/>
      <p:bold r:id="rId10"/>
      <p:italic r:id="rId11"/>
      <p:boldItalic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font" Target="fonts/font2.fntdata"/><Relationship Id="rId8" Type="http://schemas.openxmlformats.org/officeDocument/2006/relationships/font" Target="fonts/font1.fntdata"/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font" Target="fonts/font5.fntdata"/><Relationship Id="rId11" Type="http://schemas.openxmlformats.org/officeDocument/2006/relationships/font" Target="fonts/font4.fntdata"/><Relationship Id="rId10" Type="http://schemas.openxmlformats.org/officeDocument/2006/relationships/font" Target="fonts/font3.fntdata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/Relationships>
</file>